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93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05935-BB72-4F7D-A7E5-2CBF20CD8423}" type="datetimeFigureOut">
              <a:rPr lang="en-US" smtClean="0"/>
              <a:t>5/30/2022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B7CE4-DFD2-4EE2-9BD7-D0D3154763D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285720" y="785794"/>
            <a:ext cx="8572560" cy="4643470"/>
          </a:xfrm>
          <a:prstGeom prst="roundRect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u="heavy" dirty="0" smtClean="0">
                <a:solidFill>
                  <a:schemeClr val="bg1"/>
                </a:solidFill>
              </a:rPr>
              <a:t>IEC ACTIVITYON PLASTIC WASTE MANAGEMENT AWARENESS-PROGRAM</a:t>
            </a:r>
            <a:br>
              <a:rPr lang="en-US" sz="2800" u="heavy" dirty="0" smtClean="0">
                <a:solidFill>
                  <a:schemeClr val="bg1"/>
                </a:solidFill>
              </a:rPr>
            </a:br>
            <a:r>
              <a:rPr lang="en-US" sz="2800" u="heavy" dirty="0" smtClean="0">
                <a:solidFill>
                  <a:schemeClr val="bg1"/>
                </a:solidFill>
              </a:rPr>
              <a:t>Collaboration with UNDP and HCCB Pvt. Ltd.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472" y="2857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5300" b="1" dirty="0" smtClean="0"/>
              <a:t>IEC </a:t>
            </a:r>
            <a:r>
              <a:rPr lang="en-US" sz="5300" b="1" dirty="0"/>
              <a:t>Activity Location - </a:t>
            </a:r>
            <a:r>
              <a:rPr lang="en-US" sz="5300" b="1" dirty="0" smtClean="0"/>
              <a:t>5</a:t>
            </a:r>
            <a:r>
              <a:rPr lang="en-US" sz="4900" b="1" dirty="0" smtClean="0"/>
              <a:t/>
            </a:r>
            <a:br>
              <a:rPr lang="en-US" sz="4900" b="1" dirty="0" smtClean="0"/>
            </a:br>
            <a:r>
              <a:rPr lang="en-US" sz="3600" dirty="0" smtClean="0"/>
              <a:t>Sector </a:t>
            </a:r>
            <a:r>
              <a:rPr lang="en-US" sz="3600" dirty="0"/>
              <a:t>135, Noida</a:t>
            </a:r>
            <a:br>
              <a:rPr lang="en-US" sz="3600" dirty="0"/>
            </a:br>
            <a:r>
              <a:rPr lang="en-US" sz="3600" dirty="0"/>
              <a:t>Number of Attendees – 12 Persons</a:t>
            </a:r>
            <a:br>
              <a:rPr lang="en-US" sz="3600" dirty="0"/>
            </a:br>
            <a:endParaRPr lang="en-US" sz="3600" dirty="0"/>
          </a:p>
        </p:txBody>
      </p:sp>
      <p:pic>
        <p:nvPicPr>
          <p:cNvPr id="4" name="Picture 3" descr="C:\Users\Admin\OneDrive\Desktop\IEC ACTIVITY LOCATIONS\New folder (2)\L5 UNDP.png"/>
          <p:cNvPicPr/>
          <p:nvPr/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1142976" y="2214554"/>
            <a:ext cx="6715172" cy="4286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20" y="285728"/>
            <a:ext cx="8572560" cy="6215106"/>
          </a:xfrm>
        </p:spPr>
        <p:txBody>
          <a:bodyPr>
            <a:normAutofit fontScale="925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tiffin packets to attendees/rag pickers.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5300" b="1" dirty="0" smtClean="0"/>
              <a:t>IEC </a:t>
            </a:r>
            <a:r>
              <a:rPr lang="en-US" sz="5300" b="1" dirty="0"/>
              <a:t>Activity Location - 6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Halduani</a:t>
            </a:r>
            <a:r>
              <a:rPr lang="en-US" dirty="0"/>
              <a:t> Area, Greater Noida</a:t>
            </a:r>
            <a:br>
              <a:rPr lang="en-US" dirty="0"/>
            </a:br>
            <a:r>
              <a:rPr lang="en-US" dirty="0"/>
              <a:t>Number of Attendees – 11 Persons</a:t>
            </a:r>
            <a:r>
              <a:rPr lang="en-US" sz="4900" dirty="0"/>
              <a:t/>
            </a:r>
            <a:br>
              <a:rPr lang="en-US" sz="4900" dirty="0"/>
            </a:br>
            <a:endParaRPr lang="en-US" sz="4900" dirty="0"/>
          </a:p>
        </p:txBody>
      </p:sp>
      <p:pic>
        <p:nvPicPr>
          <p:cNvPr id="4" name="Picture 3" descr="C:\Users\Admin\OneDrive\Desktop\IEC ACTIVITY LOCATIONS\New folder (2)\L6 UNDP.png"/>
          <p:cNvPicPr/>
          <p:nvPr/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857224" y="2143116"/>
            <a:ext cx="7286676" cy="4500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5728"/>
            <a:ext cx="8258204" cy="6215106"/>
          </a:xfrm>
        </p:spPr>
        <p:txBody>
          <a:bodyPr>
            <a:normAutofit fontScale="925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tiffin packets to attendees/rag pickers.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4900" b="1" dirty="0" smtClean="0"/>
              <a:t>IEC </a:t>
            </a:r>
            <a:r>
              <a:rPr lang="en-US" sz="4900" b="1" dirty="0"/>
              <a:t>Activity Location - 7</a:t>
            </a:r>
            <a:br>
              <a:rPr lang="en-US" sz="4900" b="1" dirty="0"/>
            </a:br>
            <a:r>
              <a:rPr lang="en-US" sz="4000" dirty="0"/>
              <a:t>Habirpur Area, Greater Noida</a:t>
            </a:r>
            <a:br>
              <a:rPr lang="en-US" sz="4000" dirty="0"/>
            </a:br>
            <a:r>
              <a:rPr lang="en-US" sz="4000" dirty="0"/>
              <a:t>Number of Attendees – 12 Persons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C:\Users\Admin\OneDrive\Desktop\IEC ACTIVITY LOCATIONS\New folder (2)\L7 UNDP.png"/>
          <p:cNvPicPr/>
          <p:nvPr/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1000100" y="2071678"/>
            <a:ext cx="7429552" cy="4357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57166"/>
            <a:ext cx="8329642" cy="6072230"/>
          </a:xfrm>
        </p:spPr>
        <p:txBody>
          <a:bodyPr>
            <a:normAutofit fontScale="925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tiffin packets to attendees/rag pickers.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IEC Activity Location - 8</a:t>
            </a:r>
            <a:br>
              <a:rPr lang="en-US" b="1" dirty="0" smtClean="0"/>
            </a:br>
            <a:r>
              <a:rPr lang="en-US" sz="4000" dirty="0" smtClean="0"/>
              <a:t>Near KK Foods, </a:t>
            </a:r>
            <a:r>
              <a:rPr lang="en-US" sz="4000" dirty="0" err="1" smtClean="0"/>
              <a:t>Jalpura</a:t>
            </a:r>
            <a:r>
              <a:rPr lang="en-US" sz="4000" dirty="0" smtClean="0"/>
              <a:t>, Greater Noida</a:t>
            </a:r>
            <a:br>
              <a:rPr lang="en-US" sz="4000" dirty="0" smtClean="0"/>
            </a:br>
            <a:r>
              <a:rPr lang="en-US" sz="4000" dirty="0" smtClean="0"/>
              <a:t>Number of Attendees – 11 Persons</a:t>
            </a:r>
            <a:br>
              <a:rPr lang="en-US" sz="4000" dirty="0" smtClean="0"/>
            </a:br>
            <a:r>
              <a:rPr lang="en-US" sz="4000" dirty="0" smtClean="0"/>
              <a:t> </a:t>
            </a:r>
            <a:br>
              <a:rPr lang="en-US" sz="4000" dirty="0" smtClean="0"/>
            </a:br>
            <a:endParaRPr lang="en-US" sz="4000" dirty="0"/>
          </a:p>
        </p:txBody>
      </p:sp>
      <p:pic>
        <p:nvPicPr>
          <p:cNvPr id="4" name="Picture 3" descr="C:\Users\Admin\OneDrive\Desktop\IEC ACTIVITY LOCATIONS\New folder (2)\L8 UNDP.png"/>
          <p:cNvPicPr/>
          <p:nvPr/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928662" y="2285992"/>
            <a:ext cx="7572428" cy="4357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428604"/>
            <a:ext cx="8358246" cy="6215106"/>
          </a:xfrm>
        </p:spPr>
        <p:txBody>
          <a:bodyPr>
            <a:normAutofit fontScale="925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tiffin packets to attendees/rag pickers.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900" b="1" dirty="0" smtClean="0"/>
              <a:t>IEC </a:t>
            </a:r>
            <a:r>
              <a:rPr lang="en-US" sz="4900" b="1" dirty="0"/>
              <a:t>Activity Location - 9</a:t>
            </a:r>
            <a:r>
              <a:rPr lang="en-US" dirty="0"/>
              <a:t/>
            </a:r>
            <a:br>
              <a:rPr lang="en-US" dirty="0"/>
            </a:br>
            <a:r>
              <a:rPr lang="en-US" sz="4000" dirty="0" err="1"/>
              <a:t>Jalpura</a:t>
            </a:r>
            <a:r>
              <a:rPr lang="en-US" sz="4000" dirty="0"/>
              <a:t> Area, Greater Noida</a:t>
            </a:r>
            <a:br>
              <a:rPr lang="en-US" sz="4000" dirty="0"/>
            </a:br>
            <a:r>
              <a:rPr lang="en-US" sz="4000" dirty="0"/>
              <a:t>Number of Attendees – 18 Perso</a:t>
            </a:r>
            <a:r>
              <a:rPr lang="en-US" dirty="0"/>
              <a:t>ns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C:\Users\Admin\OneDrive\Desktop\IEC ACTIVITY LOCATIONS\New folder (2)\L9 UNDP.png"/>
          <p:cNvPicPr/>
          <p:nvPr/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1142976" y="2500306"/>
            <a:ext cx="7286676" cy="4000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57166"/>
            <a:ext cx="8329642" cy="6215106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tiffin packets to attendees/rag pickers.</a:t>
            </a:r>
          </a:p>
          <a:p>
            <a:pPr>
              <a:buNone/>
            </a:pPr>
            <a:r>
              <a:rPr lang="en-US" dirty="0"/>
              <a:t> 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b="1" dirty="0" smtClean="0"/>
              <a:t>IEC </a:t>
            </a:r>
            <a:r>
              <a:rPr lang="en-US" b="1" dirty="0"/>
              <a:t>Activity Location -1</a:t>
            </a:r>
            <a:r>
              <a:rPr lang="en-US" dirty="0"/>
              <a:t/>
            </a:r>
            <a:br>
              <a:rPr lang="en-US" dirty="0"/>
            </a:br>
            <a:r>
              <a:rPr lang="en-US" sz="3100" dirty="0" err="1"/>
              <a:t>Morta</a:t>
            </a:r>
            <a:r>
              <a:rPr lang="en-US" sz="3100" dirty="0"/>
              <a:t> Industrial Area, Ghaziabad.  </a:t>
            </a:r>
            <a:br>
              <a:rPr lang="en-US" sz="3100" dirty="0"/>
            </a:br>
            <a:r>
              <a:rPr lang="en-US" sz="3100" dirty="0"/>
              <a:t>Number of Attendees – 16 Persons</a:t>
            </a:r>
            <a:br>
              <a:rPr lang="en-US" sz="3100" dirty="0"/>
            </a:br>
            <a:endParaRPr lang="en-US" sz="3100" dirty="0"/>
          </a:p>
        </p:txBody>
      </p:sp>
      <p:pic>
        <p:nvPicPr>
          <p:cNvPr id="4" name="Content Placeholder 3" descr="C:\Users\Admin\OneDrive\Desktop\IEC ACTIVITY LOCATIONS\New folder (2)\L1 undp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1285522" y="2143116"/>
            <a:ext cx="6929816" cy="4357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900" b="1" dirty="0" smtClean="0"/>
              <a:t>IEC </a:t>
            </a:r>
            <a:r>
              <a:rPr lang="en-US" sz="4900" b="1" dirty="0"/>
              <a:t>Activity Location - 10</a:t>
            </a:r>
            <a:r>
              <a:rPr lang="en-US" dirty="0"/>
              <a:t/>
            </a:r>
            <a:br>
              <a:rPr lang="en-US" dirty="0"/>
            </a:br>
            <a:r>
              <a:rPr lang="en-US" sz="4000" dirty="0"/>
              <a:t>RWA SEC - 47, Noida</a:t>
            </a:r>
            <a:br>
              <a:rPr lang="en-US" sz="4000" dirty="0"/>
            </a:br>
            <a:r>
              <a:rPr lang="en-US" sz="4000" dirty="0"/>
              <a:t>Number of Attendees – 11 Persons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C:\Users\Admin\OneDrive\Desktop\IEC ACTIVITY LOCATIONS\New folder (2)\L10 UNDP.png"/>
          <p:cNvPicPr/>
          <p:nvPr/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1000100" y="2428868"/>
            <a:ext cx="7286676" cy="4143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20" y="571480"/>
            <a:ext cx="8543956" cy="5911873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tiffin packets to attendees/rag pickers.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034" y="357166"/>
            <a:ext cx="8429684" cy="6072230"/>
          </a:xfrm>
        </p:spPr>
        <p:txBody>
          <a:bodyPr>
            <a:normAutofit fontScale="925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</a:t>
            </a:r>
            <a:r>
              <a:rPr lang="en-US" dirty="0" smtClean="0"/>
              <a:t>Tiffin </a:t>
            </a:r>
            <a:r>
              <a:rPr lang="en-US" dirty="0"/>
              <a:t>packets to attendees/rag pickers.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5300" b="1" dirty="0" smtClean="0"/>
              <a:t>IEC </a:t>
            </a:r>
            <a:r>
              <a:rPr lang="en-US" sz="5300" b="1" dirty="0"/>
              <a:t>Activity Location - 2</a:t>
            </a:r>
            <a:r>
              <a:rPr lang="en-US" b="1" dirty="0"/>
              <a:t/>
            </a:r>
            <a:br>
              <a:rPr lang="en-US" b="1" dirty="0"/>
            </a:br>
            <a:r>
              <a:rPr lang="en-US" sz="3300" dirty="0"/>
              <a:t>Near DPS School, Sihani,Ghaziabad </a:t>
            </a:r>
            <a:br>
              <a:rPr lang="en-US" sz="3300" dirty="0"/>
            </a:br>
            <a:r>
              <a:rPr lang="en-US" sz="3300" dirty="0"/>
              <a:t>Number of </a:t>
            </a:r>
            <a:r>
              <a:rPr lang="en-US" sz="3300" dirty="0" smtClean="0"/>
              <a:t>Attendees–30 </a:t>
            </a:r>
            <a:r>
              <a:rPr lang="en-US" sz="3300" dirty="0"/>
              <a:t>Persons</a:t>
            </a:r>
            <a:br>
              <a:rPr lang="en-US" sz="3300" dirty="0"/>
            </a:br>
            <a:endParaRPr lang="en-US" sz="3300" dirty="0"/>
          </a:p>
        </p:txBody>
      </p:sp>
      <p:pic>
        <p:nvPicPr>
          <p:cNvPr id="4" name="Content Placeholder 3" descr="C:\Users\Admin\OneDrive\Desktop\IEC ACTIVITY LOCATIONS\New folder (2)\L2 UNDP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1142976" y="2143116"/>
            <a:ext cx="7072362" cy="4500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57166"/>
            <a:ext cx="8401080" cy="6215106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tiffin packets to attendees/rag pickers.</a:t>
            </a:r>
          </a:p>
          <a:p>
            <a:pPr>
              <a:buNone/>
            </a:pPr>
            <a:r>
              <a:rPr lang="en-US" dirty="0"/>
              <a:t> 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0"/>
            <a:ext cx="7372376" cy="16430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5300" b="1" dirty="0" smtClean="0"/>
              <a:t>IEC </a:t>
            </a:r>
            <a:r>
              <a:rPr lang="en-US" sz="5300" b="1" dirty="0"/>
              <a:t>Activity Location - 3</a:t>
            </a:r>
            <a:r>
              <a:rPr lang="en-US" b="1" dirty="0"/>
              <a:t/>
            </a:r>
            <a:br>
              <a:rPr lang="en-US" b="1" dirty="0"/>
            </a:br>
            <a:r>
              <a:rPr lang="en-US" sz="3100" dirty="0"/>
              <a:t>Sector – 23, Sanjay Nagar, Ghaziabad </a:t>
            </a:r>
            <a:br>
              <a:rPr lang="en-US" sz="3100" dirty="0"/>
            </a:br>
            <a:r>
              <a:rPr lang="en-US" sz="3100" dirty="0"/>
              <a:t>Number of Attendees – 12 Persons</a:t>
            </a:r>
            <a:br>
              <a:rPr lang="en-US" sz="3100" dirty="0"/>
            </a:br>
            <a:endParaRPr lang="en-US" sz="3100" dirty="0"/>
          </a:p>
        </p:txBody>
      </p:sp>
      <p:pic>
        <p:nvPicPr>
          <p:cNvPr id="5" name="Picture 4" descr="C:\Users\Admin\OneDrive\Desktop\IEC ACTIVITY LOCATIONS\New folder (2)\L3 UNDP.png"/>
          <p:cNvPicPr/>
          <p:nvPr/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1285852" y="2143116"/>
            <a:ext cx="7000924" cy="42013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401080" cy="6143668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t</a:t>
            </a:r>
            <a:r>
              <a:rPr lang="en-US" dirty="0" smtClean="0"/>
              <a:t>iffin </a:t>
            </a:r>
            <a:r>
              <a:rPr lang="en-US" dirty="0"/>
              <a:t>packets to attendees/rag pickers.</a:t>
            </a:r>
          </a:p>
          <a:p>
            <a:pPr>
              <a:buNone/>
            </a:pPr>
            <a:r>
              <a:rPr lang="en-US" dirty="0"/>
              <a:t> 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4900" b="1" dirty="0" smtClean="0"/>
              <a:t>IEC </a:t>
            </a:r>
            <a:r>
              <a:rPr lang="en-US" sz="4900" b="1" dirty="0"/>
              <a:t>Activity Location - 4</a:t>
            </a:r>
            <a:r>
              <a:rPr lang="en-US" sz="4900" dirty="0"/>
              <a:t/>
            </a:r>
            <a:br>
              <a:rPr lang="en-US" sz="4900" dirty="0"/>
            </a:br>
            <a:r>
              <a:rPr lang="en-US" sz="3600" dirty="0" err="1"/>
              <a:t>Shri</a:t>
            </a:r>
            <a:r>
              <a:rPr lang="en-US" sz="3600" dirty="0"/>
              <a:t> </a:t>
            </a:r>
            <a:r>
              <a:rPr lang="en-US" sz="3600" dirty="0" err="1"/>
              <a:t>Vaishno</a:t>
            </a:r>
            <a:r>
              <a:rPr lang="en-US" sz="3600" dirty="0"/>
              <a:t> </a:t>
            </a:r>
            <a:r>
              <a:rPr lang="en-US" sz="3600" dirty="0" err="1"/>
              <a:t>Pet,Sector</a:t>
            </a:r>
            <a:r>
              <a:rPr lang="en-US" sz="3600" dirty="0"/>
              <a:t> 130, Noida</a:t>
            </a:r>
            <a:br>
              <a:rPr lang="en-US" sz="3600" dirty="0"/>
            </a:br>
            <a:r>
              <a:rPr lang="en-US" sz="3600" dirty="0"/>
              <a:t>Number of Attendees – 23 Persons</a:t>
            </a:r>
            <a:br>
              <a:rPr lang="en-US" sz="3600" dirty="0"/>
            </a:br>
            <a:endParaRPr lang="en-US" sz="3600" dirty="0"/>
          </a:p>
        </p:txBody>
      </p:sp>
      <p:pic>
        <p:nvPicPr>
          <p:cNvPr id="4" name="Picture 3" descr="C:\Users\Admin\OneDrive\Desktop\IEC ACTIVITY LOCATIONS\New folder (2)\L4 UNDP.png"/>
          <p:cNvPicPr/>
          <p:nvPr/>
        </p:nvPicPr>
        <p:blipFill>
          <a:blip r:embed="rId2">
            <a:extLst>
              <a:ext uri="{28A0092B-C50C-407E-A947-70E740481C1C}">
                <a14:useLocalDpi xmlns="" xmlns:wpc="http://schemas.microsoft.com/office/word/2010/wordprocessingCanvas" xmlns:mc="http://schemas.openxmlformats.org/markup-compatibility/2006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rcRect/>
          <a:stretch>
            <a:fillRect/>
          </a:stretch>
        </p:blipFill>
        <p:spPr bwMode="auto">
          <a:xfrm>
            <a:off x="1421764" y="2214554"/>
            <a:ext cx="6436383" cy="4357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4290"/>
            <a:ext cx="8401080" cy="6429420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/>
              <a:t>T-shirts and caps were distributed to the rag pickers.</a:t>
            </a:r>
          </a:p>
          <a:p>
            <a:pPr lvl="0"/>
            <a:r>
              <a:rPr lang="en-US" dirty="0"/>
              <a:t>We educated them on the importance of separating different sorts of plastics.</a:t>
            </a:r>
          </a:p>
          <a:p>
            <a:pPr lvl="0"/>
            <a:r>
              <a:rPr lang="en-US" dirty="0"/>
              <a:t>They were made aware of the many health risks they can encounter while collecting plastic from dumps or junkyards.</a:t>
            </a:r>
          </a:p>
          <a:p>
            <a:pPr lvl="0"/>
            <a:r>
              <a:rPr lang="en-US" dirty="0"/>
              <a:t>We advised them to use PPE such as masks, gloves, eyeglasses, and gumboots.</a:t>
            </a:r>
          </a:p>
          <a:p>
            <a:pPr lvl="0"/>
            <a:r>
              <a:rPr lang="en-US" dirty="0"/>
              <a:t>Make them aware of how effective plastic segregation can help them earn more money.</a:t>
            </a:r>
          </a:p>
          <a:p>
            <a:pPr lvl="0"/>
            <a:r>
              <a:rPr lang="en-US" dirty="0"/>
              <a:t>Distributed tiffin packets to attendees/rag pickers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826</Words>
  <Application>Microsoft Office PowerPoint</Application>
  <PresentationFormat>On-screen Show (4:3)</PresentationFormat>
  <Paragraphs>74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Slide 1</vt:lpstr>
      <vt:lpstr>  IEC Activity Location -1 Morta Industrial Area, Ghaziabad.   Number of Attendees – 16 Persons </vt:lpstr>
      <vt:lpstr>Slide 3</vt:lpstr>
      <vt:lpstr>  IEC Activity Location - 2 Near DPS School, Sihani,Ghaziabad  Number of Attendees–30 Persons </vt:lpstr>
      <vt:lpstr>Slide 5</vt:lpstr>
      <vt:lpstr>  IEC Activity Location - 3 Sector – 23, Sanjay Nagar, Ghaziabad  Number of Attendees – 12 Persons </vt:lpstr>
      <vt:lpstr>Slide 7</vt:lpstr>
      <vt:lpstr>  IEC Activity Location - 4 Shri Vaishno Pet,Sector 130, Noida Number of Attendees – 23 Persons </vt:lpstr>
      <vt:lpstr>Slide 9</vt:lpstr>
      <vt:lpstr>  IEC Activity Location - 5 Sector 135, Noida Number of Attendees – 12 Persons </vt:lpstr>
      <vt:lpstr>Slide 11</vt:lpstr>
      <vt:lpstr>  IEC Activity Location - 6 Halduani Area, Greater Noida Number of Attendees – 11 Persons </vt:lpstr>
      <vt:lpstr>Slide 13</vt:lpstr>
      <vt:lpstr>  IEC Activity Location - 7 Habirpur Area, Greater Noida Number of Attendees – 12 Persons </vt:lpstr>
      <vt:lpstr>Slide 15</vt:lpstr>
      <vt:lpstr>   IEC Activity Location - 8 Near KK Foods, Jalpura, Greater Noida Number of Attendees – 11 Persons   </vt:lpstr>
      <vt:lpstr>Slide 17</vt:lpstr>
      <vt:lpstr>   IEC Activity Location - 9 Jalpura Area, Greater Noida Number of Attendees – 18 Persons </vt:lpstr>
      <vt:lpstr>Slide 19</vt:lpstr>
      <vt:lpstr>   IEC Activity Location - 10 RWA SEC - 47, Noida Number of Attendees – 11 Persons </vt:lpstr>
      <vt:lpstr>Slide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Ecoex</dc:creator>
  <cp:lastModifiedBy>Ecoex</cp:lastModifiedBy>
  <cp:revision>16</cp:revision>
  <dcterms:created xsi:type="dcterms:W3CDTF">2022-05-30T05:01:05Z</dcterms:created>
  <dcterms:modified xsi:type="dcterms:W3CDTF">2022-05-30T06:19:48Z</dcterms:modified>
</cp:coreProperties>
</file>

<file path=docProps/thumbnail.jpeg>
</file>